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32" r:id="rId3"/>
    <p:sldMasterId id="2147483744" r:id="rId4"/>
    <p:sldMasterId id="2147483756" r:id="rId5"/>
    <p:sldMasterId id="2147483768" r:id="rId6"/>
    <p:sldMasterId id="2147483780" r:id="rId7"/>
    <p:sldMasterId id="2147483792" r:id="rId8"/>
    <p:sldMasterId id="2147483816" r:id="rId9"/>
    <p:sldMasterId id="2147483828" r:id="rId10"/>
  </p:sldMasterIdLst>
  <p:sldIdLst>
    <p:sldId id="258" r:id="rId11"/>
    <p:sldId id="261" r:id="rId12"/>
    <p:sldId id="262" r:id="rId13"/>
    <p:sldId id="263" r:id="rId14"/>
    <p:sldId id="264" r:id="rId15"/>
    <p:sldId id="277" r:id="rId16"/>
    <p:sldId id="265" r:id="rId17"/>
    <p:sldId id="266" r:id="rId18"/>
    <p:sldId id="267" r:id="rId19"/>
    <p:sldId id="268" r:id="rId20"/>
    <p:sldId id="269" r:id="rId21"/>
    <p:sldId id="271" r:id="rId22"/>
    <p:sldId id="270" r:id="rId23"/>
    <p:sldId id="272" r:id="rId24"/>
    <p:sldId id="275" r:id="rId25"/>
    <p:sldId id="276" r:id="rId26"/>
    <p:sldId id="273" r:id="rId27"/>
    <p:sldId id="27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CC99"/>
    <a:srgbClr val="E21000"/>
    <a:srgbClr val="6B0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40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1067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42882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74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2238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7334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5307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9949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99029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6751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9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F748C-EF82-4E8C-9ACA-ED6A1DBE85F8}" type="datetimeFigureOut">
              <a:rPr lang="en-IN" smtClean="0"/>
              <a:t>24-05-2020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4F6EC-E2A9-4FBC-A9CC-A87276F593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52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96000"/>
                <a:shade val="100000"/>
                <a:satMod val="140000"/>
                <a:alpha val="86000"/>
              </a:schemeClr>
            </a:gs>
            <a:gs pos="31000">
              <a:schemeClr val="bg1">
                <a:tint val="100000"/>
                <a:shade val="90000"/>
                <a:alpha val="100000"/>
              </a:schemeClr>
            </a:gs>
            <a:gs pos="100000">
              <a:schemeClr val="bg1">
                <a:tint val="100000"/>
                <a:shade val="80000"/>
                <a:alpha val="1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32656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rgbClr val="FFCC99"/>
                </a:solidFill>
                <a:latin typeface="Cooper Black" pitchFamily="18" charset="0"/>
              </a:rPr>
              <a:t>Smarter Solutions to fight COVID-19</a:t>
            </a:r>
            <a:endParaRPr lang="en-IN" sz="4800" dirty="0">
              <a:solidFill>
                <a:srgbClr val="FFCC99"/>
              </a:solidFill>
              <a:latin typeface="Cooper Black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81312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CC99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  <a:endParaRPr lang="en-IN" sz="2000" b="1" dirty="0">
              <a:solidFill>
                <a:srgbClr val="FFCC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" y="521323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FFCC99"/>
                </a:solidFill>
                <a:latin typeface="Times New Roman" pitchFamily="18" charset="0"/>
                <a:cs typeface="Times New Roman" pitchFamily="18" charset="0"/>
              </a:rPr>
              <a:t>     ANKITA KHAN (1SG16IS011)                      BRIJESH KUMAR (1SG16IS020)</a:t>
            </a:r>
            <a:endParaRPr lang="en-IN" sz="2000" b="1" dirty="0">
              <a:solidFill>
                <a:srgbClr val="FFCC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/>
          <a:stretch/>
        </p:blipFill>
        <p:spPr bwMode="auto">
          <a:xfrm>
            <a:off x="2910763" y="1988840"/>
            <a:ext cx="3354471" cy="2448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220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Showcard Gothic" pitchFamily="82" charset="0"/>
              </a:rPr>
              <a:t>SNAPSHOTS</a:t>
            </a:r>
            <a:endParaRPr lang="en-IN" sz="5400" b="1" dirty="0">
              <a:solidFill>
                <a:schemeClr val="bg1"/>
              </a:solidFill>
              <a:latin typeface="Showcard Gothic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221322"/>
            <a:ext cx="91440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9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Global COVID-19 Tracker with current counts of active cases, recoveries and deaths </a:t>
            </a: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along with “COVID-19 </a:t>
            </a:r>
            <a:r>
              <a:rPr lang="en-IN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Sahaya</a:t>
            </a: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IN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chatbot</a:t>
            </a:r>
            <a:endParaRPr lang="en-IN" sz="2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t="3219"/>
          <a:stretch/>
        </p:blipFill>
        <p:spPr>
          <a:xfrm>
            <a:off x="0" y="923330"/>
            <a:ext cx="9143999" cy="528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1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245303"/>
            <a:ext cx="9169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COVID-19 Tracker for US (selected country) with current counts of active cases, recoveries and deaths along with “COVID-19 </a:t>
            </a:r>
            <a:r>
              <a:rPr lang="en-IN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Sahaya</a:t>
            </a:r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IN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chatbot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2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5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94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19944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COVID-19 Tracker for India (selected country) with current counts of active cases, recoveries and deaths along with “COVID-19 </a:t>
            </a:r>
            <a:r>
              <a:rPr lang="en-IN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Sahaya</a:t>
            </a:r>
            <a:r>
              <a:rPr lang="en-IN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IN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chatbot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519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9" y="81498"/>
            <a:ext cx="91431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 b="1" dirty="0" smtClean="0">
                <a:solidFill>
                  <a:srgbClr val="002060"/>
                </a:solidFill>
                <a:latin typeface="Footlight MT Light" pitchFamily="18" charset="0"/>
                <a:cs typeface="Times New Roman" pitchFamily="18" charset="0"/>
              </a:rPr>
              <a:t>The following snapshots shows the functionalities of the user-friendly </a:t>
            </a:r>
            <a:r>
              <a:rPr lang="en-IN" sz="2600" b="1" dirty="0" err="1" smtClean="0">
                <a:solidFill>
                  <a:srgbClr val="002060"/>
                </a:solidFill>
                <a:latin typeface="Footlight MT Light" pitchFamily="18" charset="0"/>
                <a:cs typeface="Times New Roman" pitchFamily="18" charset="0"/>
              </a:rPr>
              <a:t>chatbot</a:t>
            </a:r>
            <a:r>
              <a:rPr lang="en-IN" sz="2600" b="1" dirty="0" smtClean="0">
                <a:solidFill>
                  <a:srgbClr val="002060"/>
                </a:solidFill>
                <a:latin typeface="Footlight MT Light" pitchFamily="18" charset="0"/>
                <a:cs typeface="Times New Roman" pitchFamily="18" charset="0"/>
              </a:rPr>
              <a:t> of the tracker application named </a:t>
            </a:r>
          </a:p>
          <a:p>
            <a:pPr algn="ctr"/>
            <a:r>
              <a:rPr lang="en-IN" sz="2600" b="1" dirty="0" smtClean="0">
                <a:solidFill>
                  <a:srgbClr val="002060"/>
                </a:solidFill>
                <a:latin typeface="Footlight MT Light" pitchFamily="18" charset="0"/>
                <a:cs typeface="Times New Roman" pitchFamily="18" charset="0"/>
              </a:rPr>
              <a:t>“COVID-19 </a:t>
            </a:r>
            <a:r>
              <a:rPr lang="en-IN" sz="2600" b="1" dirty="0" err="1" smtClean="0">
                <a:solidFill>
                  <a:srgbClr val="002060"/>
                </a:solidFill>
                <a:latin typeface="Footlight MT Light" pitchFamily="18" charset="0"/>
                <a:cs typeface="Times New Roman" pitchFamily="18" charset="0"/>
              </a:rPr>
              <a:t>Sahaya</a:t>
            </a:r>
            <a:r>
              <a:rPr lang="en-IN" sz="2600" b="1" dirty="0" smtClean="0">
                <a:solidFill>
                  <a:srgbClr val="002060"/>
                </a:solidFill>
                <a:latin typeface="Footlight MT Light" pitchFamily="18" charset="0"/>
                <a:cs typeface="Times New Roman" pitchFamily="18" charset="0"/>
              </a:rPr>
              <a:t>”</a:t>
            </a:r>
            <a:endParaRPr lang="en-IN" sz="2600" b="1" dirty="0">
              <a:solidFill>
                <a:srgbClr val="002060"/>
              </a:solidFill>
              <a:latin typeface="Footlight MT Light" pitchFamily="18" charset="0"/>
              <a:cs typeface="Times New Roman" pitchFamily="18" charset="0"/>
            </a:endParaRPr>
          </a:p>
        </p:txBody>
      </p:sp>
      <p:pic>
        <p:nvPicPr>
          <p:cNvPr id="6146" name="Picture 2" descr="C:\Users\HP\Desktop\bots screenshot\bot-shots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61" y="1556792"/>
            <a:ext cx="3074293" cy="502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HP\Desktop\bots screenshot\bot-shots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581175"/>
            <a:ext cx="3058393" cy="502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HP\Desktop\bots screenshot\bot-shots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1567358"/>
            <a:ext cx="3025775" cy="500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41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\Desktop\bots screenshot\bot-shots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" y="2282"/>
            <a:ext cx="3127276" cy="65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HP\Desktop\bots screenshot\bot-shots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6768"/>
            <a:ext cx="3096344" cy="658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HP\Desktop\bots screenshot\bot-shots\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0"/>
            <a:ext cx="2915816" cy="659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20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P\Desktop\bots screenshot\bot-shots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59832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HP\Desktop\bots screenshot\bot-shots\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0"/>
            <a:ext cx="3055491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HP\Desktop\bots screenshot\bot-shots\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323" y="0"/>
            <a:ext cx="3028677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29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P\Desktop\bots screenshot\bot-shots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31840" cy="645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HP\Desktop\bots screenshot\bot-shots\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-9500"/>
            <a:ext cx="3024336" cy="646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HP\Desktop\bots screenshot\bot-shots\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83" y="7640"/>
            <a:ext cx="3049018" cy="644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16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557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rgbClr val="E21000"/>
                </a:solidFill>
                <a:latin typeface="Showcard Gothic" pitchFamily="82" charset="0"/>
              </a:rPr>
              <a:t>REFERENCES</a:t>
            </a:r>
            <a:endParaRPr lang="en-IN" dirty="0">
              <a:solidFill>
                <a:srgbClr val="E21000"/>
              </a:solidFill>
              <a:latin typeface="Showcard Gothic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745" y="1367086"/>
            <a:ext cx="5139484" cy="3246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www.google.com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www.who.int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https://covid19.mathdro.id/api</a:t>
            </a:r>
            <a:endParaRPr lang="en-IN" sz="28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https://collect.chat/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https://www.w3schools.com/</a:t>
            </a:r>
          </a:p>
        </p:txBody>
      </p:sp>
      <p:pic>
        <p:nvPicPr>
          <p:cNvPr id="10242" name="Picture 2" descr="WHO | World Health Organiz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67086"/>
            <a:ext cx="3267124" cy="130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89" b="36364"/>
          <a:stretch/>
        </p:blipFill>
        <p:spPr bwMode="auto">
          <a:xfrm>
            <a:off x="5590356" y="2833387"/>
            <a:ext cx="3402062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1" t="16197" r="23645" b="16197"/>
          <a:stretch/>
        </p:blipFill>
        <p:spPr bwMode="auto">
          <a:xfrm>
            <a:off x="7408268" y="3499098"/>
            <a:ext cx="1573907" cy="137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4" b="24748"/>
          <a:stretch/>
        </p:blipFill>
        <p:spPr bwMode="auto">
          <a:xfrm>
            <a:off x="5648227" y="3501008"/>
            <a:ext cx="1632915" cy="132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93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BEAC7">
                <a:alpha val="66000"/>
                <a:lumMod val="54000"/>
                <a:lumOff val="46000"/>
              </a:srgbClr>
            </a:gs>
            <a:gs pos="17999">
              <a:srgbClr val="FEE7F2"/>
            </a:gs>
            <a:gs pos="29000">
              <a:srgbClr val="FAC77D"/>
            </a:gs>
            <a:gs pos="73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7372" y="2204864"/>
            <a:ext cx="718818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cap="all" spc="0" dirty="0" smtClean="0">
                <a:ln w="0"/>
                <a:solidFill>
                  <a:srgbClr val="C00000"/>
                </a:solidFill>
                <a:effectLst>
                  <a:reflection blurRad="12700" stA="50000" endPos="50000" dist="5000" dir="5400000" sy="-100000" rotWithShape="0"/>
                </a:effectLst>
                <a:latin typeface="Showcard Gothic" pitchFamily="82" charset="0"/>
              </a:rPr>
              <a:t>THANK you</a:t>
            </a:r>
            <a:endParaRPr lang="en-US" sz="9600" b="1" cap="all" spc="0" dirty="0">
              <a:ln w="0"/>
              <a:solidFill>
                <a:srgbClr val="C00000"/>
              </a:solidFill>
              <a:effectLst>
                <a:reflection blurRad="12700" stA="50000" endPos="50000" dist="5000" dir="5400000" sy="-100000" rotWithShape="0"/>
              </a:effectLst>
              <a:latin typeface="Showcard Gothi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29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02" y="268308"/>
            <a:ext cx="698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accent1"/>
                </a:solidFill>
                <a:latin typeface="Showcard Gothic" pitchFamily="82" charset="0"/>
              </a:rPr>
              <a:t>CONTENTS</a:t>
            </a:r>
            <a:endParaRPr lang="en-IN" sz="5400" b="1" dirty="0">
              <a:solidFill>
                <a:schemeClr val="accent1"/>
              </a:solidFill>
              <a:latin typeface="Showcard Gothic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484784"/>
            <a:ext cx="5772734" cy="5172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700" b="1" dirty="0" smtClean="0">
                <a:latin typeface="Showcard Gothic" pitchFamily="82" charset="0"/>
              </a:rPr>
              <a:t>Topic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700" b="1" dirty="0" smtClean="0">
                <a:latin typeface="Showcard Gothic" pitchFamily="82" charset="0"/>
              </a:rPr>
              <a:t>Technologies Used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700" b="1" dirty="0" smtClean="0">
                <a:latin typeface="Showcard Gothic" pitchFamily="82" charset="0"/>
              </a:rPr>
              <a:t>Explanation of the project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700" b="1" dirty="0" smtClean="0">
                <a:latin typeface="Showcard Gothic" pitchFamily="82" charset="0"/>
              </a:rPr>
              <a:t>Uniqueness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700" b="1" dirty="0" smtClean="0">
                <a:latin typeface="Showcard Gothic" pitchFamily="82" charset="0"/>
              </a:rPr>
              <a:t>Implementation Details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700" b="1" dirty="0" smtClean="0">
                <a:latin typeface="Showcard Gothic" pitchFamily="82" charset="0"/>
              </a:rPr>
              <a:t>Benefits to the society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700" b="1" dirty="0" smtClean="0">
                <a:latin typeface="Showcard Gothic" pitchFamily="82" charset="0"/>
              </a:rPr>
              <a:t>Snapshots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700" b="1" dirty="0" smtClean="0">
                <a:latin typeface="Showcard Gothic" pitchFamily="82" charset="0"/>
              </a:rPr>
              <a:t>References</a:t>
            </a:r>
            <a:endParaRPr lang="en-IN" sz="2700" b="1" dirty="0">
              <a:latin typeface="Showcard Gothic" pitchFamily="82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4564"/>
            <a:ext cx="3275856" cy="25603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91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488C4"/>
            </a:gs>
            <a:gs pos="35000">
              <a:srgbClr val="D4DEFF"/>
            </a:gs>
            <a:gs pos="79000">
              <a:srgbClr val="D4DEFF"/>
            </a:gs>
            <a:gs pos="100000">
              <a:srgbClr val="96AB9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332"/>
            <a:ext cx="9036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solidFill>
                  <a:srgbClr val="002060"/>
                </a:solidFill>
                <a:latin typeface="Cooper Black" pitchFamily="18" charset="0"/>
              </a:rPr>
              <a:t>TOPIC</a:t>
            </a:r>
            <a:endParaRPr lang="en-IN" sz="4400" dirty="0">
              <a:solidFill>
                <a:srgbClr val="002060"/>
              </a:solidFill>
              <a:latin typeface="Cooper Black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08720"/>
            <a:ext cx="9036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cs typeface="Times New Roman" pitchFamily="18" charset="0"/>
              </a:rPr>
              <a:t>Real Time Covid-19 World Tracker with Live </a:t>
            </a:r>
            <a:r>
              <a:rPr lang="en-IN" sz="2800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cs typeface="Times New Roman" pitchFamily="18" charset="0"/>
              </a:rPr>
              <a:t>Chatbot</a:t>
            </a:r>
            <a:r>
              <a:rPr lang="en-IN" sz="2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  <a:cs typeface="Times New Roman" pitchFamily="18" charset="0"/>
              </a:rPr>
              <a:t> </a:t>
            </a:r>
            <a:endParaRPr lang="en-IN" sz="2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itchFamily="34" charset="0"/>
              <a:cs typeface="Times New Roman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24" y="1700808"/>
            <a:ext cx="4032448" cy="3089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5013176"/>
            <a:ext cx="8910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b="1" dirty="0" smtClean="0"/>
              <a:t>It tracks number of active cases, recoveries and deaths globally. 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b="1" dirty="0" smtClean="0"/>
              <a:t>It also gives the count for all the countries across the globe.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b="1" dirty="0" smtClean="0"/>
              <a:t>It give graphical representations for the counts.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b="1" dirty="0" smtClean="0"/>
              <a:t>A live </a:t>
            </a:r>
            <a:r>
              <a:rPr lang="en-IN" b="1" dirty="0" err="1" smtClean="0"/>
              <a:t>chatbot</a:t>
            </a:r>
            <a:r>
              <a:rPr lang="en-IN" b="1" dirty="0" smtClean="0"/>
              <a:t> to solve common human queries.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6374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22000">
              <a:srgbClr val="C4D6EB"/>
            </a:gs>
            <a:gs pos="88000">
              <a:srgbClr val="FFEBF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794" y="332656"/>
            <a:ext cx="89644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dirty="0" smtClean="0">
                <a:solidFill>
                  <a:srgbClr val="002060"/>
                </a:solidFill>
                <a:latin typeface="Cooper Black" pitchFamily="18" charset="0"/>
              </a:rPr>
              <a:t>TECHNOLOGIES USED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661" y="1355999"/>
            <a:ext cx="399821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React JS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Material UI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API Data Fetching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Charts.js and React Hooks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JavaScript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JavaScript API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IN" sz="2400" b="1" dirty="0" err="1" smtClean="0">
                <a:latin typeface="Times New Roman" pitchFamily="18" charset="0"/>
                <a:cs typeface="Times New Roman" pitchFamily="18" charset="0"/>
              </a:rPr>
              <a:t>Wordpress</a:t>
            </a:r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 plugins</a:t>
            </a:r>
            <a:endParaRPr lang="en-IN" dirty="0" smtClean="0"/>
          </a:p>
          <a:p>
            <a:pPr marL="285750" indent="-285750">
              <a:buBlip>
                <a:blip r:embed="rId2"/>
              </a:buBlip>
            </a:pPr>
            <a:endParaRPr lang="en-IN" dirty="0" smtClean="0"/>
          </a:p>
          <a:p>
            <a:pPr marL="285750" indent="-285750">
              <a:buBlip>
                <a:blip r:embed="rId2"/>
              </a:buBlip>
            </a:pPr>
            <a:endParaRPr lang="en-IN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841" y="1354673"/>
            <a:ext cx="3312365" cy="25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841" y="4221088"/>
            <a:ext cx="3312365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588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10" y="260648"/>
            <a:ext cx="9119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rgbClr val="6B0F64"/>
                </a:solidFill>
                <a:latin typeface="Showcard Gothic" pitchFamily="82" charset="0"/>
              </a:rPr>
              <a:t>PROJECT  EXPLAINATION</a:t>
            </a:r>
            <a:endParaRPr lang="en-IN" sz="4800" dirty="0">
              <a:solidFill>
                <a:srgbClr val="6B0F64"/>
              </a:solidFill>
              <a:latin typeface="Showcard Gothic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530" y="1268760"/>
            <a:ext cx="843294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real time COVID-19 world tracker tracks the count of three quantities: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Number of active cases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Number of recoveries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Number of deaths</a:t>
            </a:r>
          </a:p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 considers two cases:</a:t>
            </a:r>
          </a:p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Case 1:</a:t>
            </a:r>
          </a:p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global, the counts are shown as well as the line graph is plotted for pictorial representations.</a:t>
            </a:r>
          </a:p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Case 2: </a:t>
            </a:r>
          </a:p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For specific country, the counts are shown as well as the bar gra</a:t>
            </a: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phs are plotted for pictorial representations.</a:t>
            </a:r>
            <a:endParaRPr lang="en-IN" sz="20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805397"/>
            <a:ext cx="2376264" cy="223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198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08" y="0"/>
            <a:ext cx="87849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tracker also has a </a:t>
            </a:r>
            <a:r>
              <a:rPr lang="en-IN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chatbot</a:t>
            </a: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called “COVID-19 </a:t>
            </a:r>
            <a:r>
              <a:rPr lang="en-IN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Sahaya</a:t>
            </a: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” which helps answering common human questionnaires.</a:t>
            </a:r>
          </a:p>
          <a:p>
            <a:pPr algn="just">
              <a:lnSpc>
                <a:spcPct val="150000"/>
              </a:lnSpc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chatbot</a:t>
            </a: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provides help in the following areas: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Protect Yourself : Symptoms 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recautions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Physical Health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Mental Health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News and Press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Travel Advice : Carry these essentials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Covid-19 Hacks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Not Feeling Well?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Donate Now</a:t>
            </a:r>
            <a:endParaRPr lang="en-IN" sz="20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21"/>
          <a:stretch/>
        </p:blipFill>
        <p:spPr bwMode="auto">
          <a:xfrm>
            <a:off x="5159846" y="1556792"/>
            <a:ext cx="3956670" cy="3350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91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836712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rgbClr val="E21000"/>
                </a:solidFill>
                <a:latin typeface="Showcard Gothic" pitchFamily="82" charset="0"/>
              </a:rPr>
              <a:t>UNIQUENESS</a:t>
            </a:r>
            <a:endParaRPr lang="en-IN" dirty="0">
              <a:solidFill>
                <a:srgbClr val="E21000"/>
              </a:solidFill>
              <a:latin typeface="Showcard Gothic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628800"/>
            <a:ext cx="8208912" cy="550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It does not takes any user details to use the application. 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Privacy of user is maintained.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It is user-friendly.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It provides valuable information related to the pandemic.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It updates the user with useful prevention techniques.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It also provides the user with news, healthcare tips and hacks all in one place.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It also notifies the user with the symptoms and provides contact details for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covid-19 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emergencies.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It also provides details where people can help the needy for the noble cause.</a:t>
            </a:r>
          </a:p>
          <a:p>
            <a:pPr marL="285750" indent="-285750">
              <a:buBlip>
                <a:blip r:embed="rId3"/>
              </a:buBlip>
            </a:pPr>
            <a:endParaRPr lang="en-IN" sz="1900" b="1" dirty="0" smtClean="0"/>
          </a:p>
          <a:p>
            <a:pPr marL="285750" indent="-285750">
              <a:buBlip>
                <a:blip r:embed="rId3"/>
              </a:buBlip>
            </a:pPr>
            <a:endParaRPr lang="en-IN" sz="1900" b="1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61"/>
          <a:stretch/>
        </p:blipFill>
        <p:spPr bwMode="auto">
          <a:xfrm>
            <a:off x="6660232" y="908720"/>
            <a:ext cx="2016224" cy="194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29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38" y="42832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solidFill>
                  <a:schemeClr val="accent1">
                    <a:lumMod val="75000"/>
                  </a:schemeClr>
                </a:solidFill>
                <a:latin typeface="Showcard Gothic" pitchFamily="82" charset="0"/>
              </a:rPr>
              <a:t>IMPLEMENTATION DETAILS</a:t>
            </a:r>
            <a:endParaRPr lang="en-IN" sz="4400" dirty="0">
              <a:solidFill>
                <a:schemeClr val="accent1">
                  <a:lumMod val="75000"/>
                </a:schemeClr>
              </a:solidFill>
              <a:latin typeface="Showcard Gothic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340768"/>
            <a:ext cx="878497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The global tracker application named “Corona Virus Tracker” is developed using React Hooks, Material UI, </a:t>
            </a:r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Charts.js</a:t>
            </a: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API data fetching, all of it in React </a:t>
            </a: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JS.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The web application is developed using additional languages such as HTML, CSS, JS and JS API’s.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The tracker mainly gives numerical and pictorial representations of the number of active cases, recoveries and deaths from the global pandemic “Coronavirus”.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Using plugins, the </a:t>
            </a:r>
            <a:r>
              <a:rPr lang="en-US" sz="1900" b="1" dirty="0" err="1" smtClean="0">
                <a:latin typeface="Times New Roman" pitchFamily="18" charset="0"/>
                <a:cs typeface="Times New Roman" pitchFamily="18" charset="0"/>
              </a:rPr>
              <a:t>chatbot</a:t>
            </a: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 is attached to the global tracker.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900" b="1" dirty="0" err="1" smtClean="0">
                <a:latin typeface="Times New Roman" pitchFamily="18" charset="0"/>
                <a:cs typeface="Times New Roman" pitchFamily="18" charset="0"/>
              </a:rPr>
              <a:t>chatbot</a:t>
            </a: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 named “COVID-19 </a:t>
            </a:r>
            <a:r>
              <a:rPr lang="en-US" sz="1900" b="1" dirty="0" err="1" smtClean="0">
                <a:latin typeface="Times New Roman" pitchFamily="18" charset="0"/>
                <a:cs typeface="Times New Roman" pitchFamily="18" charset="0"/>
              </a:rPr>
              <a:t>Sahaya</a:t>
            </a: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” is a user friendly app with numerous features such as </a:t>
            </a:r>
            <a:r>
              <a:rPr lang="en-IN" sz="1900" b="1" dirty="0" smtClean="0">
                <a:latin typeface="Times New Roman" pitchFamily="18" charset="0"/>
                <a:cs typeface="Times New Roman" pitchFamily="18" charset="0"/>
              </a:rPr>
              <a:t>Protect Yourself : Symptoms, Precautions, Physical Health, Mental Health, News and Press, Travel Advice : Carry these essentials, Covid-19 Hacks, Not Feeling Well? and Donate Now.</a:t>
            </a:r>
            <a:endParaRPr lang="en-US" sz="1900" dirty="0" smtClean="0"/>
          </a:p>
          <a:p>
            <a:pPr algn="just"/>
            <a:r>
              <a:rPr lang="en-US" sz="1900" dirty="0" smtClean="0"/>
              <a:t/>
            </a:r>
            <a:br>
              <a:rPr lang="en-US" sz="1900" dirty="0" smtClean="0"/>
            </a:br>
            <a:r>
              <a:rPr lang="en-IN" sz="1900" dirty="0" smtClean="0"/>
              <a:t> </a:t>
            </a:r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163212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3000">
              <a:schemeClr val="bg2">
                <a:lumMod val="80000"/>
                <a:lumOff val="20000"/>
                <a:alpha val="31000"/>
              </a:schemeClr>
            </a:gs>
            <a:gs pos="100000">
              <a:schemeClr val="bg2">
                <a:lumMod val="99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9269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chemeClr val="bg2">
                    <a:lumMod val="50000"/>
                  </a:schemeClr>
                </a:solidFill>
                <a:latin typeface="Showcard Gothic" pitchFamily="82" charset="0"/>
              </a:rPr>
              <a:t>BENEFITS TO THE SOCIETY</a:t>
            </a:r>
            <a:endParaRPr lang="en-IN" sz="4800" dirty="0">
              <a:solidFill>
                <a:schemeClr val="bg2">
                  <a:lumMod val="50000"/>
                </a:schemeClr>
              </a:solidFill>
              <a:latin typeface="Showcard Gothic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6023" y="1540576"/>
            <a:ext cx="8108310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Updates the user with correct information regarding the protection measures.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Provides measures for physical and mental health all in a single place.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Contains News and Press for daily updates.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Provides travel advice.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Teaches life saving hacks to fight against Covid-19.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Provides contact details for pandemic related emergencies.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Contributions can also be made for the world through this application.</a:t>
            </a:r>
          </a:p>
          <a:p>
            <a:pPr marL="285750" indent="-285750">
              <a:buBlip>
                <a:blip r:embed="rId2"/>
              </a:buBlip>
            </a:pPr>
            <a:endParaRPr lang="en-IN" dirty="0" smtClean="0"/>
          </a:p>
          <a:p>
            <a:pPr marL="285750" indent="-285750">
              <a:buBlip>
                <a:blip r:embed="rId2"/>
              </a:buBlip>
            </a:pP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09827"/>
            <a:ext cx="4370665" cy="2108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4609827"/>
            <a:ext cx="4392488" cy="21089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7478164"/>
      </p:ext>
    </p:extLst>
  </p:cSld>
  <p:clrMapOvr>
    <a:masterClrMapping/>
  </p:clrMapOvr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Angles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ssential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larity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528</TotalTime>
  <Words>640</Words>
  <Application>Microsoft Office PowerPoint</Application>
  <PresentationFormat>On-screen Show (4:3)</PresentationFormat>
  <Paragraphs>86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Horizon</vt:lpstr>
      <vt:lpstr>Oriel</vt:lpstr>
      <vt:lpstr>Essential</vt:lpstr>
      <vt:lpstr>BlackTie</vt:lpstr>
      <vt:lpstr>Austin</vt:lpstr>
      <vt:lpstr>Clarity</vt:lpstr>
      <vt:lpstr>Flow</vt:lpstr>
      <vt:lpstr>1_BlackTie</vt:lpstr>
      <vt:lpstr>Office Theme</vt:lpstr>
      <vt:lpstr>Angles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34</cp:revision>
  <dcterms:created xsi:type="dcterms:W3CDTF">2020-05-24T04:52:23Z</dcterms:created>
  <dcterms:modified xsi:type="dcterms:W3CDTF">2020-05-24T13:41:03Z</dcterms:modified>
</cp:coreProperties>
</file>